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9" r:id="rId3"/>
    <p:sldId id="258" r:id="rId4"/>
    <p:sldId id="260" r:id="rId5"/>
    <p:sldId id="265" r:id="rId6"/>
    <p:sldId id="263" r:id="rId7"/>
    <p:sldId id="261" r:id="rId8"/>
    <p:sldId id="264" r:id="rId9"/>
    <p:sldId id="262" r:id="rId10"/>
    <p:sldId id="267" r:id="rId11"/>
    <p:sldId id="268" r:id="rId12"/>
    <p:sldId id="269" r:id="rId13"/>
    <p:sldId id="266" r:id="rId14"/>
    <p:sldId id="270" r:id="rId15"/>
    <p:sldId id="271" r:id="rId16"/>
  </p:sldIdLst>
  <p:sldSz cx="14630400" cy="8229600"/>
  <p:notesSz cx="6858000" cy="9144000"/>
  <p:defaultTextStyle>
    <a:defPPr>
      <a:defRPr lang="en-US"/>
    </a:defPPr>
    <a:lvl1pPr marL="0" algn="l" defTabSz="1306090" rtl="0" eaLnBrk="1" latinLnBrk="0" hangingPunct="1">
      <a:defRPr sz="2600" kern="1200">
        <a:solidFill>
          <a:schemeClr val="tx1"/>
        </a:solidFill>
        <a:latin typeface="+mn-lt"/>
        <a:ea typeface="+mn-ea"/>
        <a:cs typeface="+mn-cs"/>
      </a:defRPr>
    </a:lvl1pPr>
    <a:lvl2pPr marL="653044" algn="l" defTabSz="1306090" rtl="0" eaLnBrk="1" latinLnBrk="0" hangingPunct="1">
      <a:defRPr sz="2600" kern="1200">
        <a:solidFill>
          <a:schemeClr val="tx1"/>
        </a:solidFill>
        <a:latin typeface="+mn-lt"/>
        <a:ea typeface="+mn-ea"/>
        <a:cs typeface="+mn-cs"/>
      </a:defRPr>
    </a:lvl2pPr>
    <a:lvl3pPr marL="1306090" algn="l" defTabSz="1306090" rtl="0" eaLnBrk="1" latinLnBrk="0" hangingPunct="1">
      <a:defRPr sz="2600" kern="1200">
        <a:solidFill>
          <a:schemeClr val="tx1"/>
        </a:solidFill>
        <a:latin typeface="+mn-lt"/>
        <a:ea typeface="+mn-ea"/>
        <a:cs typeface="+mn-cs"/>
      </a:defRPr>
    </a:lvl3pPr>
    <a:lvl4pPr marL="1959135" algn="l" defTabSz="1306090" rtl="0" eaLnBrk="1" latinLnBrk="0" hangingPunct="1">
      <a:defRPr sz="2600" kern="1200">
        <a:solidFill>
          <a:schemeClr val="tx1"/>
        </a:solidFill>
        <a:latin typeface="+mn-lt"/>
        <a:ea typeface="+mn-ea"/>
        <a:cs typeface="+mn-cs"/>
      </a:defRPr>
    </a:lvl4pPr>
    <a:lvl5pPr marL="2612181" algn="l" defTabSz="1306090" rtl="0" eaLnBrk="1" latinLnBrk="0" hangingPunct="1">
      <a:defRPr sz="2600" kern="1200">
        <a:solidFill>
          <a:schemeClr val="tx1"/>
        </a:solidFill>
        <a:latin typeface="+mn-lt"/>
        <a:ea typeface="+mn-ea"/>
        <a:cs typeface="+mn-cs"/>
      </a:defRPr>
    </a:lvl5pPr>
    <a:lvl6pPr marL="3265225" algn="l" defTabSz="1306090" rtl="0" eaLnBrk="1" latinLnBrk="0" hangingPunct="1">
      <a:defRPr sz="2600" kern="1200">
        <a:solidFill>
          <a:schemeClr val="tx1"/>
        </a:solidFill>
        <a:latin typeface="+mn-lt"/>
        <a:ea typeface="+mn-ea"/>
        <a:cs typeface="+mn-cs"/>
      </a:defRPr>
    </a:lvl6pPr>
    <a:lvl7pPr marL="3918270" algn="l" defTabSz="1306090" rtl="0" eaLnBrk="1" latinLnBrk="0" hangingPunct="1">
      <a:defRPr sz="2600" kern="1200">
        <a:solidFill>
          <a:schemeClr val="tx1"/>
        </a:solidFill>
        <a:latin typeface="+mn-lt"/>
        <a:ea typeface="+mn-ea"/>
        <a:cs typeface="+mn-cs"/>
      </a:defRPr>
    </a:lvl7pPr>
    <a:lvl8pPr marL="4571314" algn="l" defTabSz="1306090" rtl="0" eaLnBrk="1" latinLnBrk="0" hangingPunct="1">
      <a:defRPr sz="2600" kern="1200">
        <a:solidFill>
          <a:schemeClr val="tx1"/>
        </a:solidFill>
        <a:latin typeface="+mn-lt"/>
        <a:ea typeface="+mn-ea"/>
        <a:cs typeface="+mn-cs"/>
      </a:defRPr>
    </a:lvl8pPr>
    <a:lvl9pPr marL="5224359" algn="l" defTabSz="130609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3" d="100"/>
          <a:sy n="63" d="100"/>
        </p:scale>
        <p:origin x="-432" y="144"/>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531889-2C46-4835-AE9A-1E225CBD486B}" type="datetimeFigureOut">
              <a:rPr lang="en-US" smtClean="0"/>
              <a:t>1/16/2014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314DA-DCD0-4227-84DE-BAF448B0EDDA}" type="slidenum">
              <a:rPr lang="en-US" smtClean="0"/>
              <a:t>‹#›</a:t>
            </a:fld>
            <a:endParaRPr lang="en-US"/>
          </a:p>
        </p:txBody>
      </p:sp>
    </p:spTree>
    <p:extLst>
      <p:ext uri="{BB962C8B-B14F-4D97-AF65-F5344CB8AC3E}">
        <p14:creationId xmlns:p14="http://schemas.microsoft.com/office/powerpoint/2010/main" val="2297537585"/>
      </p:ext>
    </p:extLst>
  </p:cSld>
  <p:clrMap bg1="lt1" tx1="dk1" bg2="lt2" tx2="dk2" accent1="accent1" accent2="accent2" accent3="accent3" accent4="accent4" accent5="accent5" accent6="accent6" hlink="hlink" folHlink="folHlink"/>
  <p:notesStyle>
    <a:lvl1pPr marL="0" algn="l" defTabSz="1306090" rtl="0" eaLnBrk="1" latinLnBrk="0" hangingPunct="1">
      <a:defRPr sz="1700" kern="1200">
        <a:solidFill>
          <a:schemeClr val="tx1"/>
        </a:solidFill>
        <a:latin typeface="+mn-lt"/>
        <a:ea typeface="+mn-ea"/>
        <a:cs typeface="+mn-cs"/>
      </a:defRPr>
    </a:lvl1pPr>
    <a:lvl2pPr marL="653044" algn="l" defTabSz="1306090" rtl="0" eaLnBrk="1" latinLnBrk="0" hangingPunct="1">
      <a:defRPr sz="1700" kern="1200">
        <a:solidFill>
          <a:schemeClr val="tx1"/>
        </a:solidFill>
        <a:latin typeface="+mn-lt"/>
        <a:ea typeface="+mn-ea"/>
        <a:cs typeface="+mn-cs"/>
      </a:defRPr>
    </a:lvl2pPr>
    <a:lvl3pPr marL="1306090" algn="l" defTabSz="1306090" rtl="0" eaLnBrk="1" latinLnBrk="0" hangingPunct="1">
      <a:defRPr sz="1700" kern="1200">
        <a:solidFill>
          <a:schemeClr val="tx1"/>
        </a:solidFill>
        <a:latin typeface="+mn-lt"/>
        <a:ea typeface="+mn-ea"/>
        <a:cs typeface="+mn-cs"/>
      </a:defRPr>
    </a:lvl3pPr>
    <a:lvl4pPr marL="1959135" algn="l" defTabSz="1306090" rtl="0" eaLnBrk="1" latinLnBrk="0" hangingPunct="1">
      <a:defRPr sz="1700" kern="1200">
        <a:solidFill>
          <a:schemeClr val="tx1"/>
        </a:solidFill>
        <a:latin typeface="+mn-lt"/>
        <a:ea typeface="+mn-ea"/>
        <a:cs typeface="+mn-cs"/>
      </a:defRPr>
    </a:lvl4pPr>
    <a:lvl5pPr marL="2612181" algn="l" defTabSz="1306090" rtl="0" eaLnBrk="1" latinLnBrk="0" hangingPunct="1">
      <a:defRPr sz="1700" kern="1200">
        <a:solidFill>
          <a:schemeClr val="tx1"/>
        </a:solidFill>
        <a:latin typeface="+mn-lt"/>
        <a:ea typeface="+mn-ea"/>
        <a:cs typeface="+mn-cs"/>
      </a:defRPr>
    </a:lvl5pPr>
    <a:lvl6pPr marL="3265225" algn="l" defTabSz="1306090" rtl="0" eaLnBrk="1" latinLnBrk="0" hangingPunct="1">
      <a:defRPr sz="1700" kern="1200">
        <a:solidFill>
          <a:schemeClr val="tx1"/>
        </a:solidFill>
        <a:latin typeface="+mn-lt"/>
        <a:ea typeface="+mn-ea"/>
        <a:cs typeface="+mn-cs"/>
      </a:defRPr>
    </a:lvl6pPr>
    <a:lvl7pPr marL="3918270" algn="l" defTabSz="1306090" rtl="0" eaLnBrk="1" latinLnBrk="0" hangingPunct="1">
      <a:defRPr sz="1700" kern="1200">
        <a:solidFill>
          <a:schemeClr val="tx1"/>
        </a:solidFill>
        <a:latin typeface="+mn-lt"/>
        <a:ea typeface="+mn-ea"/>
        <a:cs typeface="+mn-cs"/>
      </a:defRPr>
    </a:lvl7pPr>
    <a:lvl8pPr marL="4571314" algn="l" defTabSz="1306090" rtl="0" eaLnBrk="1" latinLnBrk="0" hangingPunct="1">
      <a:defRPr sz="1700" kern="1200">
        <a:solidFill>
          <a:schemeClr val="tx1"/>
        </a:solidFill>
        <a:latin typeface="+mn-lt"/>
        <a:ea typeface="+mn-ea"/>
        <a:cs typeface="+mn-cs"/>
      </a:defRPr>
    </a:lvl8pPr>
    <a:lvl9pPr marL="5224359" algn="l" defTabSz="130609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B6BB1-7C71-468D-9DF7-FE9CBF933CF1}"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fld id="{B6C64AA8-6EBB-498D-8918-4BF3F7694333}" type="datetime1">
              <a:rPr lang="en-US" smtClean="0">
                <a:solidFill>
                  <a:prstClr val="black"/>
                </a:solidFill>
              </a:rPr>
              <a:pPr/>
              <a:t>1/16/2014</a:t>
            </a:fld>
            <a:endParaRPr lang="en-US">
              <a:solidFill>
                <a:prstClr val="black"/>
              </a:solidFill>
            </a:endParaRPr>
          </a:p>
        </p:txBody>
      </p:sp>
    </p:spTree>
    <p:extLst>
      <p:ext uri="{BB962C8B-B14F-4D97-AF65-F5344CB8AC3E}">
        <p14:creationId xmlns:p14="http://schemas.microsoft.com/office/powerpoint/2010/main" val="3240663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B6BB1-7C71-468D-9DF7-FE9CBF933CF1}" type="slidenum">
              <a:rPr lang="en-US" smtClean="0">
                <a:solidFill>
                  <a:prstClr val="black"/>
                </a:solidFill>
              </a:rPr>
              <a:pPr/>
              <a:t>10</a:t>
            </a:fld>
            <a:endParaRPr lang="en-US">
              <a:solidFill>
                <a:prstClr val="black"/>
              </a:solidFill>
            </a:endParaRPr>
          </a:p>
        </p:txBody>
      </p:sp>
      <p:sp>
        <p:nvSpPr>
          <p:cNvPr id="5" name="Date Placeholder 4"/>
          <p:cNvSpPr>
            <a:spLocks noGrp="1"/>
          </p:cNvSpPr>
          <p:nvPr>
            <p:ph type="dt" idx="11"/>
          </p:nvPr>
        </p:nvSpPr>
        <p:spPr/>
        <p:txBody>
          <a:bodyPr/>
          <a:lstStyle/>
          <a:p>
            <a:fld id="{B6C64AA8-6EBB-498D-8918-4BF3F7694333}" type="datetime1">
              <a:rPr lang="en-US" smtClean="0">
                <a:solidFill>
                  <a:prstClr val="black"/>
                </a:solidFill>
              </a:rPr>
              <a:pPr/>
              <a:t>1/16/2014</a:t>
            </a:fld>
            <a:endParaRPr lang="en-US">
              <a:solidFill>
                <a:prstClr val="black"/>
              </a:solidFill>
            </a:endParaRPr>
          </a:p>
        </p:txBody>
      </p:sp>
    </p:spTree>
    <p:extLst>
      <p:ext uri="{BB962C8B-B14F-4D97-AF65-F5344CB8AC3E}">
        <p14:creationId xmlns:p14="http://schemas.microsoft.com/office/powerpoint/2010/main" val="324066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B6BB1-7C71-468D-9DF7-FE9CBF933CF1}" type="slidenum">
              <a:rPr lang="en-US" smtClean="0">
                <a:solidFill>
                  <a:prstClr val="black"/>
                </a:solidFill>
              </a:rPr>
              <a:pPr/>
              <a:t>11</a:t>
            </a:fld>
            <a:endParaRPr lang="en-US">
              <a:solidFill>
                <a:prstClr val="black"/>
              </a:solidFill>
            </a:endParaRPr>
          </a:p>
        </p:txBody>
      </p:sp>
      <p:sp>
        <p:nvSpPr>
          <p:cNvPr id="5" name="Date Placeholder 4"/>
          <p:cNvSpPr>
            <a:spLocks noGrp="1"/>
          </p:cNvSpPr>
          <p:nvPr>
            <p:ph type="dt" idx="11"/>
          </p:nvPr>
        </p:nvSpPr>
        <p:spPr/>
        <p:txBody>
          <a:bodyPr/>
          <a:lstStyle/>
          <a:p>
            <a:fld id="{B6C64AA8-6EBB-498D-8918-4BF3F7694333}" type="datetime1">
              <a:rPr lang="en-US" smtClean="0">
                <a:solidFill>
                  <a:prstClr val="black"/>
                </a:solidFill>
              </a:rPr>
              <a:pPr/>
              <a:t>1/16/2014</a:t>
            </a:fld>
            <a:endParaRPr lang="en-US">
              <a:solidFill>
                <a:prstClr val="black"/>
              </a:solidFill>
            </a:endParaRPr>
          </a:p>
        </p:txBody>
      </p:sp>
    </p:spTree>
    <p:extLst>
      <p:ext uri="{BB962C8B-B14F-4D97-AF65-F5344CB8AC3E}">
        <p14:creationId xmlns:p14="http://schemas.microsoft.com/office/powerpoint/2010/main" val="3240663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B6BB1-7C71-468D-9DF7-FE9CBF933CF1}" type="slidenum">
              <a:rPr lang="en-US" smtClean="0">
                <a:solidFill>
                  <a:prstClr val="black"/>
                </a:solidFill>
              </a:rPr>
              <a:pPr/>
              <a:t>12</a:t>
            </a:fld>
            <a:endParaRPr lang="en-US">
              <a:solidFill>
                <a:prstClr val="black"/>
              </a:solidFill>
            </a:endParaRPr>
          </a:p>
        </p:txBody>
      </p:sp>
      <p:sp>
        <p:nvSpPr>
          <p:cNvPr id="5" name="Date Placeholder 4"/>
          <p:cNvSpPr>
            <a:spLocks noGrp="1"/>
          </p:cNvSpPr>
          <p:nvPr>
            <p:ph type="dt" idx="11"/>
          </p:nvPr>
        </p:nvSpPr>
        <p:spPr/>
        <p:txBody>
          <a:bodyPr/>
          <a:lstStyle/>
          <a:p>
            <a:fld id="{B6C64AA8-6EBB-498D-8918-4BF3F7694333}" type="datetime1">
              <a:rPr lang="en-US" smtClean="0">
                <a:solidFill>
                  <a:prstClr val="black"/>
                </a:solidFill>
              </a:rPr>
              <a:pPr/>
              <a:t>1/16/2014</a:t>
            </a:fld>
            <a:endParaRPr lang="en-US">
              <a:solidFill>
                <a:prstClr val="black"/>
              </a:solidFill>
            </a:endParaRPr>
          </a:p>
        </p:txBody>
      </p:sp>
    </p:spTree>
    <p:extLst>
      <p:ext uri="{BB962C8B-B14F-4D97-AF65-F5344CB8AC3E}">
        <p14:creationId xmlns:p14="http://schemas.microsoft.com/office/powerpoint/2010/main" val="3240663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B6BB1-7C71-468D-9DF7-FE9CBF933CF1}" type="slidenum">
              <a:rPr lang="en-US" smtClean="0">
                <a:solidFill>
                  <a:prstClr val="black"/>
                </a:solidFill>
              </a:rPr>
              <a:pPr/>
              <a:t>13</a:t>
            </a:fld>
            <a:endParaRPr lang="en-US">
              <a:solidFill>
                <a:prstClr val="black"/>
              </a:solidFill>
            </a:endParaRPr>
          </a:p>
        </p:txBody>
      </p:sp>
      <p:sp>
        <p:nvSpPr>
          <p:cNvPr id="5" name="Date Placeholder 4"/>
          <p:cNvSpPr>
            <a:spLocks noGrp="1"/>
          </p:cNvSpPr>
          <p:nvPr>
            <p:ph type="dt" idx="11"/>
          </p:nvPr>
        </p:nvSpPr>
        <p:spPr/>
        <p:txBody>
          <a:bodyPr/>
          <a:lstStyle/>
          <a:p>
            <a:fld id="{B6C64AA8-6EBB-498D-8918-4BF3F7694333}" type="datetime1">
              <a:rPr lang="en-US" smtClean="0">
                <a:solidFill>
                  <a:prstClr val="black"/>
                </a:solidFill>
              </a:rPr>
              <a:pPr/>
              <a:t>1/16/2014</a:t>
            </a:fld>
            <a:endParaRPr lang="en-US">
              <a:solidFill>
                <a:prstClr val="black"/>
              </a:solidFill>
            </a:endParaRPr>
          </a:p>
        </p:txBody>
      </p:sp>
    </p:spTree>
    <p:extLst>
      <p:ext uri="{BB962C8B-B14F-4D97-AF65-F5344CB8AC3E}">
        <p14:creationId xmlns:p14="http://schemas.microsoft.com/office/powerpoint/2010/main" val="3240663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B6BB1-7C71-468D-9DF7-FE9CBF933CF1}" type="slidenum">
              <a:rPr lang="en-US" smtClean="0">
                <a:solidFill>
                  <a:prstClr val="black"/>
                </a:solidFill>
              </a:rPr>
              <a:pPr/>
              <a:t>14</a:t>
            </a:fld>
            <a:endParaRPr lang="en-US">
              <a:solidFill>
                <a:prstClr val="black"/>
              </a:solidFill>
            </a:endParaRPr>
          </a:p>
        </p:txBody>
      </p:sp>
      <p:sp>
        <p:nvSpPr>
          <p:cNvPr id="5" name="Date Placeholder 4"/>
          <p:cNvSpPr>
            <a:spLocks noGrp="1"/>
          </p:cNvSpPr>
          <p:nvPr>
            <p:ph type="dt" idx="11"/>
          </p:nvPr>
        </p:nvSpPr>
        <p:spPr/>
        <p:txBody>
          <a:bodyPr/>
          <a:lstStyle/>
          <a:p>
            <a:fld id="{B6C64AA8-6EBB-498D-8918-4BF3F7694333}" type="datetime1">
              <a:rPr lang="en-US" smtClean="0">
                <a:solidFill>
                  <a:prstClr val="black"/>
                </a:solidFill>
              </a:rPr>
              <a:pPr/>
              <a:t>1/16/2014</a:t>
            </a:fld>
            <a:endParaRPr lang="en-US">
              <a:solidFill>
                <a:prstClr val="black"/>
              </a:solidFill>
            </a:endParaRPr>
          </a:p>
        </p:txBody>
      </p:sp>
    </p:spTree>
    <p:extLst>
      <p:ext uri="{BB962C8B-B14F-4D97-AF65-F5344CB8AC3E}">
        <p14:creationId xmlns:p14="http://schemas.microsoft.com/office/powerpoint/2010/main" val="3240663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B6BB1-7C71-468D-9DF7-FE9CBF933CF1}" type="slidenum">
              <a:rPr lang="en-US" smtClean="0">
                <a:solidFill>
                  <a:prstClr val="black"/>
                </a:solidFill>
              </a:rPr>
              <a:pPr/>
              <a:t>15</a:t>
            </a:fld>
            <a:endParaRPr lang="en-US">
              <a:solidFill>
                <a:prstClr val="black"/>
              </a:solidFill>
            </a:endParaRPr>
          </a:p>
        </p:txBody>
      </p:sp>
      <p:sp>
        <p:nvSpPr>
          <p:cNvPr id="5" name="Date Placeholder 4"/>
          <p:cNvSpPr>
            <a:spLocks noGrp="1"/>
          </p:cNvSpPr>
          <p:nvPr>
            <p:ph type="dt" idx="11"/>
          </p:nvPr>
        </p:nvSpPr>
        <p:spPr/>
        <p:txBody>
          <a:bodyPr/>
          <a:lstStyle/>
          <a:p>
            <a:fld id="{B6C64AA8-6EBB-498D-8918-4BF3F7694333}" type="datetime1">
              <a:rPr lang="en-US" smtClean="0">
                <a:solidFill>
                  <a:prstClr val="black"/>
                </a:solidFill>
              </a:rPr>
              <a:pPr/>
              <a:t>1/16/2014</a:t>
            </a:fld>
            <a:endParaRPr lang="en-US">
              <a:solidFill>
                <a:prstClr val="black"/>
              </a:solidFill>
            </a:endParaRPr>
          </a:p>
        </p:txBody>
      </p:sp>
    </p:spTree>
    <p:extLst>
      <p:ext uri="{BB962C8B-B14F-4D97-AF65-F5344CB8AC3E}">
        <p14:creationId xmlns:p14="http://schemas.microsoft.com/office/powerpoint/2010/main" val="324066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B6BB1-7C71-468D-9DF7-FE9CBF933CF1}" type="slidenum">
              <a:rPr lang="en-US" smtClean="0">
                <a:solidFill>
                  <a:prstClr val="black"/>
                </a:solidFill>
              </a:rPr>
              <a:pPr/>
              <a:t>2</a:t>
            </a:fld>
            <a:endParaRPr lang="en-US">
              <a:solidFill>
                <a:prstClr val="black"/>
              </a:solidFill>
            </a:endParaRPr>
          </a:p>
        </p:txBody>
      </p:sp>
      <p:sp>
        <p:nvSpPr>
          <p:cNvPr id="5" name="Date Placeholder 4"/>
          <p:cNvSpPr>
            <a:spLocks noGrp="1"/>
          </p:cNvSpPr>
          <p:nvPr>
            <p:ph type="dt" idx="11"/>
          </p:nvPr>
        </p:nvSpPr>
        <p:spPr/>
        <p:txBody>
          <a:bodyPr/>
          <a:lstStyle/>
          <a:p>
            <a:fld id="{B6C64AA8-6EBB-498D-8918-4BF3F7694333}" type="datetime1">
              <a:rPr lang="en-US" smtClean="0">
                <a:solidFill>
                  <a:prstClr val="black"/>
                </a:solidFill>
              </a:rPr>
              <a:pPr/>
              <a:t>1/16/2014</a:t>
            </a:fld>
            <a:endParaRPr lang="en-US">
              <a:solidFill>
                <a:prstClr val="black"/>
              </a:solidFill>
            </a:endParaRPr>
          </a:p>
        </p:txBody>
      </p:sp>
    </p:spTree>
    <p:extLst>
      <p:ext uri="{BB962C8B-B14F-4D97-AF65-F5344CB8AC3E}">
        <p14:creationId xmlns:p14="http://schemas.microsoft.com/office/powerpoint/2010/main" val="3240663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B6BB1-7C71-468D-9DF7-FE9CBF933CF1}" type="slidenum">
              <a:rPr lang="en-US" smtClean="0">
                <a:solidFill>
                  <a:prstClr val="black"/>
                </a:solidFill>
              </a:rPr>
              <a:pPr/>
              <a:t>3</a:t>
            </a:fld>
            <a:endParaRPr lang="en-US">
              <a:solidFill>
                <a:prstClr val="black"/>
              </a:solidFill>
            </a:endParaRPr>
          </a:p>
        </p:txBody>
      </p:sp>
      <p:sp>
        <p:nvSpPr>
          <p:cNvPr id="5" name="Date Placeholder 4"/>
          <p:cNvSpPr>
            <a:spLocks noGrp="1"/>
          </p:cNvSpPr>
          <p:nvPr>
            <p:ph type="dt" idx="11"/>
          </p:nvPr>
        </p:nvSpPr>
        <p:spPr/>
        <p:txBody>
          <a:bodyPr/>
          <a:lstStyle/>
          <a:p>
            <a:fld id="{B6C64AA8-6EBB-498D-8918-4BF3F7694333}" type="datetime1">
              <a:rPr lang="en-US" smtClean="0">
                <a:solidFill>
                  <a:prstClr val="black"/>
                </a:solidFill>
              </a:rPr>
              <a:pPr/>
              <a:t>1/16/2014</a:t>
            </a:fld>
            <a:endParaRPr lang="en-US">
              <a:solidFill>
                <a:prstClr val="black"/>
              </a:solidFill>
            </a:endParaRPr>
          </a:p>
        </p:txBody>
      </p:sp>
    </p:spTree>
    <p:extLst>
      <p:ext uri="{BB962C8B-B14F-4D97-AF65-F5344CB8AC3E}">
        <p14:creationId xmlns:p14="http://schemas.microsoft.com/office/powerpoint/2010/main" val="3240663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B6BB1-7C71-468D-9DF7-FE9CBF933CF1}" type="slidenum">
              <a:rPr lang="en-US" smtClean="0">
                <a:solidFill>
                  <a:prstClr val="black"/>
                </a:solidFill>
              </a:rPr>
              <a:pPr/>
              <a:t>4</a:t>
            </a:fld>
            <a:endParaRPr lang="en-US">
              <a:solidFill>
                <a:prstClr val="black"/>
              </a:solidFill>
            </a:endParaRPr>
          </a:p>
        </p:txBody>
      </p:sp>
      <p:sp>
        <p:nvSpPr>
          <p:cNvPr id="5" name="Date Placeholder 4"/>
          <p:cNvSpPr>
            <a:spLocks noGrp="1"/>
          </p:cNvSpPr>
          <p:nvPr>
            <p:ph type="dt" idx="11"/>
          </p:nvPr>
        </p:nvSpPr>
        <p:spPr/>
        <p:txBody>
          <a:bodyPr/>
          <a:lstStyle/>
          <a:p>
            <a:fld id="{B6C64AA8-6EBB-498D-8918-4BF3F7694333}" type="datetime1">
              <a:rPr lang="en-US" smtClean="0">
                <a:solidFill>
                  <a:prstClr val="black"/>
                </a:solidFill>
              </a:rPr>
              <a:pPr/>
              <a:t>1/16/2014</a:t>
            </a:fld>
            <a:endParaRPr lang="en-US">
              <a:solidFill>
                <a:prstClr val="black"/>
              </a:solidFill>
            </a:endParaRPr>
          </a:p>
        </p:txBody>
      </p:sp>
    </p:spTree>
    <p:extLst>
      <p:ext uri="{BB962C8B-B14F-4D97-AF65-F5344CB8AC3E}">
        <p14:creationId xmlns:p14="http://schemas.microsoft.com/office/powerpoint/2010/main" val="324066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B6BB1-7C71-468D-9DF7-FE9CBF933CF1}" type="slidenum">
              <a:rPr lang="en-US" smtClean="0">
                <a:solidFill>
                  <a:prstClr val="black"/>
                </a:solidFill>
              </a:rPr>
              <a:pPr/>
              <a:t>5</a:t>
            </a:fld>
            <a:endParaRPr lang="en-US">
              <a:solidFill>
                <a:prstClr val="black"/>
              </a:solidFill>
            </a:endParaRPr>
          </a:p>
        </p:txBody>
      </p:sp>
      <p:sp>
        <p:nvSpPr>
          <p:cNvPr id="5" name="Date Placeholder 4"/>
          <p:cNvSpPr>
            <a:spLocks noGrp="1"/>
          </p:cNvSpPr>
          <p:nvPr>
            <p:ph type="dt" idx="11"/>
          </p:nvPr>
        </p:nvSpPr>
        <p:spPr/>
        <p:txBody>
          <a:bodyPr/>
          <a:lstStyle/>
          <a:p>
            <a:fld id="{B6C64AA8-6EBB-498D-8918-4BF3F7694333}" type="datetime1">
              <a:rPr lang="en-US" smtClean="0">
                <a:solidFill>
                  <a:prstClr val="black"/>
                </a:solidFill>
              </a:rPr>
              <a:pPr/>
              <a:t>1/16/2014</a:t>
            </a:fld>
            <a:endParaRPr lang="en-US">
              <a:solidFill>
                <a:prstClr val="black"/>
              </a:solidFill>
            </a:endParaRPr>
          </a:p>
        </p:txBody>
      </p:sp>
    </p:spTree>
    <p:extLst>
      <p:ext uri="{BB962C8B-B14F-4D97-AF65-F5344CB8AC3E}">
        <p14:creationId xmlns:p14="http://schemas.microsoft.com/office/powerpoint/2010/main" val="324066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B6BB1-7C71-468D-9DF7-FE9CBF933CF1}" type="slidenum">
              <a:rPr lang="en-US" smtClean="0">
                <a:solidFill>
                  <a:prstClr val="black"/>
                </a:solidFill>
              </a:rPr>
              <a:pPr/>
              <a:t>6</a:t>
            </a:fld>
            <a:endParaRPr lang="en-US">
              <a:solidFill>
                <a:prstClr val="black"/>
              </a:solidFill>
            </a:endParaRPr>
          </a:p>
        </p:txBody>
      </p:sp>
      <p:sp>
        <p:nvSpPr>
          <p:cNvPr id="5" name="Date Placeholder 4"/>
          <p:cNvSpPr>
            <a:spLocks noGrp="1"/>
          </p:cNvSpPr>
          <p:nvPr>
            <p:ph type="dt" idx="11"/>
          </p:nvPr>
        </p:nvSpPr>
        <p:spPr/>
        <p:txBody>
          <a:bodyPr/>
          <a:lstStyle/>
          <a:p>
            <a:fld id="{B6C64AA8-6EBB-498D-8918-4BF3F7694333}" type="datetime1">
              <a:rPr lang="en-US" smtClean="0">
                <a:solidFill>
                  <a:prstClr val="black"/>
                </a:solidFill>
              </a:rPr>
              <a:pPr/>
              <a:t>1/16/2014</a:t>
            </a:fld>
            <a:endParaRPr lang="en-US">
              <a:solidFill>
                <a:prstClr val="black"/>
              </a:solidFill>
            </a:endParaRPr>
          </a:p>
        </p:txBody>
      </p:sp>
    </p:spTree>
    <p:extLst>
      <p:ext uri="{BB962C8B-B14F-4D97-AF65-F5344CB8AC3E}">
        <p14:creationId xmlns:p14="http://schemas.microsoft.com/office/powerpoint/2010/main" val="3240663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B6BB1-7C71-468D-9DF7-FE9CBF933CF1}" type="slidenum">
              <a:rPr lang="en-US" smtClean="0">
                <a:solidFill>
                  <a:prstClr val="black"/>
                </a:solidFill>
              </a:rPr>
              <a:pPr/>
              <a:t>7</a:t>
            </a:fld>
            <a:endParaRPr lang="en-US">
              <a:solidFill>
                <a:prstClr val="black"/>
              </a:solidFill>
            </a:endParaRPr>
          </a:p>
        </p:txBody>
      </p:sp>
      <p:sp>
        <p:nvSpPr>
          <p:cNvPr id="5" name="Date Placeholder 4"/>
          <p:cNvSpPr>
            <a:spLocks noGrp="1"/>
          </p:cNvSpPr>
          <p:nvPr>
            <p:ph type="dt" idx="11"/>
          </p:nvPr>
        </p:nvSpPr>
        <p:spPr/>
        <p:txBody>
          <a:bodyPr/>
          <a:lstStyle/>
          <a:p>
            <a:fld id="{B6C64AA8-6EBB-498D-8918-4BF3F7694333}" type="datetime1">
              <a:rPr lang="en-US" smtClean="0">
                <a:solidFill>
                  <a:prstClr val="black"/>
                </a:solidFill>
              </a:rPr>
              <a:pPr/>
              <a:t>1/16/2014</a:t>
            </a:fld>
            <a:endParaRPr lang="en-US">
              <a:solidFill>
                <a:prstClr val="black"/>
              </a:solidFill>
            </a:endParaRPr>
          </a:p>
        </p:txBody>
      </p:sp>
    </p:spTree>
    <p:extLst>
      <p:ext uri="{BB962C8B-B14F-4D97-AF65-F5344CB8AC3E}">
        <p14:creationId xmlns:p14="http://schemas.microsoft.com/office/powerpoint/2010/main" val="324066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B6BB1-7C71-468D-9DF7-FE9CBF933CF1}" type="slidenum">
              <a:rPr lang="en-US" smtClean="0">
                <a:solidFill>
                  <a:prstClr val="black"/>
                </a:solidFill>
              </a:rPr>
              <a:pPr/>
              <a:t>8</a:t>
            </a:fld>
            <a:endParaRPr lang="en-US">
              <a:solidFill>
                <a:prstClr val="black"/>
              </a:solidFill>
            </a:endParaRPr>
          </a:p>
        </p:txBody>
      </p:sp>
      <p:sp>
        <p:nvSpPr>
          <p:cNvPr id="5" name="Date Placeholder 4"/>
          <p:cNvSpPr>
            <a:spLocks noGrp="1"/>
          </p:cNvSpPr>
          <p:nvPr>
            <p:ph type="dt" idx="11"/>
          </p:nvPr>
        </p:nvSpPr>
        <p:spPr/>
        <p:txBody>
          <a:bodyPr/>
          <a:lstStyle/>
          <a:p>
            <a:fld id="{B6C64AA8-6EBB-498D-8918-4BF3F7694333}" type="datetime1">
              <a:rPr lang="en-US" smtClean="0">
                <a:solidFill>
                  <a:prstClr val="black"/>
                </a:solidFill>
              </a:rPr>
              <a:pPr/>
              <a:t>1/16/2014</a:t>
            </a:fld>
            <a:endParaRPr lang="en-US">
              <a:solidFill>
                <a:prstClr val="black"/>
              </a:solidFill>
            </a:endParaRPr>
          </a:p>
        </p:txBody>
      </p:sp>
    </p:spTree>
    <p:extLst>
      <p:ext uri="{BB962C8B-B14F-4D97-AF65-F5344CB8AC3E}">
        <p14:creationId xmlns:p14="http://schemas.microsoft.com/office/powerpoint/2010/main" val="324066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B6BB1-7C71-468D-9DF7-FE9CBF933CF1}" type="slidenum">
              <a:rPr lang="en-US" smtClean="0">
                <a:solidFill>
                  <a:prstClr val="black"/>
                </a:solidFill>
              </a:rPr>
              <a:pPr/>
              <a:t>9</a:t>
            </a:fld>
            <a:endParaRPr lang="en-US">
              <a:solidFill>
                <a:prstClr val="black"/>
              </a:solidFill>
            </a:endParaRPr>
          </a:p>
        </p:txBody>
      </p:sp>
      <p:sp>
        <p:nvSpPr>
          <p:cNvPr id="5" name="Date Placeholder 4"/>
          <p:cNvSpPr>
            <a:spLocks noGrp="1"/>
          </p:cNvSpPr>
          <p:nvPr>
            <p:ph type="dt" idx="11"/>
          </p:nvPr>
        </p:nvSpPr>
        <p:spPr/>
        <p:txBody>
          <a:bodyPr/>
          <a:lstStyle/>
          <a:p>
            <a:fld id="{B6C64AA8-6EBB-498D-8918-4BF3F7694333}" type="datetime1">
              <a:rPr lang="en-US" smtClean="0">
                <a:solidFill>
                  <a:prstClr val="black"/>
                </a:solidFill>
              </a:rPr>
              <a:pPr/>
              <a:t>1/16/2014</a:t>
            </a:fld>
            <a:endParaRPr lang="en-US">
              <a:solidFill>
                <a:prstClr val="black"/>
              </a:solidFill>
            </a:endParaRPr>
          </a:p>
        </p:txBody>
      </p:sp>
    </p:spTree>
    <p:extLst>
      <p:ext uri="{BB962C8B-B14F-4D97-AF65-F5344CB8AC3E}">
        <p14:creationId xmlns:p14="http://schemas.microsoft.com/office/powerpoint/2010/main" val="3240663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077" indent="0" algn="ctr">
              <a:buNone/>
              <a:defRPr>
                <a:solidFill>
                  <a:schemeClr val="tx1">
                    <a:tint val="75000"/>
                  </a:schemeClr>
                </a:solidFill>
              </a:defRPr>
            </a:lvl2pPr>
            <a:lvl3pPr marL="1306155" indent="0" algn="ctr">
              <a:buNone/>
              <a:defRPr>
                <a:solidFill>
                  <a:schemeClr val="tx1">
                    <a:tint val="75000"/>
                  </a:schemeClr>
                </a:solidFill>
              </a:defRPr>
            </a:lvl3pPr>
            <a:lvl4pPr marL="1959233" indent="0" algn="ctr">
              <a:buNone/>
              <a:defRPr>
                <a:solidFill>
                  <a:schemeClr val="tx1">
                    <a:tint val="75000"/>
                  </a:schemeClr>
                </a:solidFill>
              </a:defRPr>
            </a:lvl4pPr>
            <a:lvl5pPr marL="2612311" indent="0" algn="ctr">
              <a:buNone/>
              <a:defRPr>
                <a:solidFill>
                  <a:schemeClr val="tx1">
                    <a:tint val="75000"/>
                  </a:schemeClr>
                </a:solidFill>
              </a:defRPr>
            </a:lvl5pPr>
            <a:lvl6pPr marL="3265388" indent="0" algn="ctr">
              <a:buNone/>
              <a:defRPr>
                <a:solidFill>
                  <a:schemeClr val="tx1">
                    <a:tint val="75000"/>
                  </a:schemeClr>
                </a:solidFill>
              </a:defRPr>
            </a:lvl6pPr>
            <a:lvl7pPr marL="3918465" indent="0" algn="ctr">
              <a:buNone/>
              <a:defRPr>
                <a:solidFill>
                  <a:schemeClr val="tx1">
                    <a:tint val="75000"/>
                  </a:schemeClr>
                </a:solidFill>
              </a:defRPr>
            </a:lvl7pPr>
            <a:lvl8pPr marL="4571543" indent="0" algn="ctr">
              <a:buNone/>
              <a:defRPr>
                <a:solidFill>
                  <a:schemeClr val="tx1">
                    <a:tint val="75000"/>
                  </a:schemeClr>
                </a:solidFill>
              </a:defRPr>
            </a:lvl8pPr>
            <a:lvl9pPr marL="52246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BFB1A9-6452-45B2-B8AE-DC55D5730447}"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E2D48-2A09-40D5-B8B4-67FF5F700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2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FB1A9-6452-45B2-B8AE-DC55D5730447}"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E2D48-2A09-40D5-B8B4-67FF5F700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8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3"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FB1A9-6452-45B2-B8AE-DC55D5730447}"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E2D48-2A09-40D5-B8B4-67FF5F700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57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FB1A9-6452-45B2-B8AE-DC55D5730447}"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E2D48-2A09-40D5-B8B4-67FF5F700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44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077" indent="0">
              <a:buNone/>
              <a:defRPr sz="2600">
                <a:solidFill>
                  <a:schemeClr val="tx1">
                    <a:tint val="75000"/>
                  </a:schemeClr>
                </a:solidFill>
              </a:defRPr>
            </a:lvl2pPr>
            <a:lvl3pPr marL="1306155" indent="0">
              <a:buNone/>
              <a:defRPr sz="2300">
                <a:solidFill>
                  <a:schemeClr val="tx1">
                    <a:tint val="75000"/>
                  </a:schemeClr>
                </a:solidFill>
              </a:defRPr>
            </a:lvl3pPr>
            <a:lvl4pPr marL="1959233" indent="0">
              <a:buNone/>
              <a:defRPr sz="2000">
                <a:solidFill>
                  <a:schemeClr val="tx1">
                    <a:tint val="75000"/>
                  </a:schemeClr>
                </a:solidFill>
              </a:defRPr>
            </a:lvl4pPr>
            <a:lvl5pPr marL="2612311" indent="0">
              <a:buNone/>
              <a:defRPr sz="2000">
                <a:solidFill>
                  <a:schemeClr val="tx1">
                    <a:tint val="75000"/>
                  </a:schemeClr>
                </a:solidFill>
              </a:defRPr>
            </a:lvl5pPr>
            <a:lvl6pPr marL="3265388" indent="0">
              <a:buNone/>
              <a:defRPr sz="2000">
                <a:solidFill>
                  <a:schemeClr val="tx1">
                    <a:tint val="75000"/>
                  </a:schemeClr>
                </a:solidFill>
              </a:defRPr>
            </a:lvl6pPr>
            <a:lvl7pPr marL="3918465" indent="0">
              <a:buNone/>
              <a:defRPr sz="2000">
                <a:solidFill>
                  <a:schemeClr val="tx1">
                    <a:tint val="75000"/>
                  </a:schemeClr>
                </a:solidFill>
              </a:defRPr>
            </a:lvl7pPr>
            <a:lvl8pPr marL="4571543" indent="0">
              <a:buNone/>
              <a:defRPr sz="2000">
                <a:solidFill>
                  <a:schemeClr val="tx1">
                    <a:tint val="75000"/>
                  </a:schemeClr>
                </a:solidFill>
              </a:defRPr>
            </a:lvl8pPr>
            <a:lvl9pPr marL="522462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BFB1A9-6452-45B2-B8AE-DC55D5730447}"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E2D48-2A09-40D5-B8B4-67FF5F700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52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2"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BFB1A9-6452-45B2-B8AE-DC55D5730447}" type="datetimeFigureOut">
              <a:rPr lang="en-US" smtClean="0">
                <a:solidFill>
                  <a:prstClr val="black">
                    <a:tint val="75000"/>
                  </a:prstClr>
                </a:solidFill>
              </a:rPr>
              <a:pPr/>
              <a:t>1/16/2014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E2D48-2A09-40D5-B8B4-67FF5F700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99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BFB1A9-6452-45B2-B8AE-DC55D5730447}" type="datetimeFigureOut">
              <a:rPr lang="en-US" smtClean="0">
                <a:solidFill>
                  <a:prstClr val="black">
                    <a:tint val="75000"/>
                  </a:prstClr>
                </a:solidFill>
              </a:rPr>
              <a:pPr/>
              <a:t>1/16/2014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6E2D48-2A09-40D5-B8B4-67FF5F700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91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BFB1A9-6452-45B2-B8AE-DC55D5730447}" type="datetimeFigureOut">
              <a:rPr lang="en-US" smtClean="0">
                <a:solidFill>
                  <a:prstClr val="black">
                    <a:tint val="75000"/>
                  </a:prstClr>
                </a:solidFill>
              </a:rPr>
              <a:pPr/>
              <a:t>1/16/2014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6E2D48-2A09-40D5-B8B4-67FF5F700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833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FB1A9-6452-45B2-B8AE-DC55D5730447}" type="datetimeFigureOut">
              <a:rPr lang="en-US" smtClean="0">
                <a:solidFill>
                  <a:prstClr val="black">
                    <a:tint val="75000"/>
                  </a:prstClr>
                </a:solidFill>
              </a:rPr>
              <a:pPr/>
              <a:t>1/16/2014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6E2D48-2A09-40D5-B8B4-67FF5F700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61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2" y="1722120"/>
            <a:ext cx="4813301" cy="5629276"/>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FB1A9-6452-45B2-B8AE-DC55D5730447}" type="datetimeFigureOut">
              <a:rPr lang="en-US" smtClean="0">
                <a:solidFill>
                  <a:prstClr val="black">
                    <a:tint val="75000"/>
                  </a:prstClr>
                </a:solidFill>
              </a:rPr>
              <a:pPr/>
              <a:t>1/16/2014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E2D48-2A09-40D5-B8B4-67FF5F700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12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077" indent="0">
              <a:buNone/>
              <a:defRPr sz="4000"/>
            </a:lvl2pPr>
            <a:lvl3pPr marL="1306155" indent="0">
              <a:buNone/>
              <a:defRPr sz="3400"/>
            </a:lvl3pPr>
            <a:lvl4pPr marL="1959233" indent="0">
              <a:buNone/>
              <a:defRPr sz="2900"/>
            </a:lvl4pPr>
            <a:lvl5pPr marL="2612311" indent="0">
              <a:buNone/>
              <a:defRPr sz="2900"/>
            </a:lvl5pPr>
            <a:lvl6pPr marL="3265388" indent="0">
              <a:buNone/>
              <a:defRPr sz="2900"/>
            </a:lvl6pPr>
            <a:lvl7pPr marL="3918465" indent="0">
              <a:buNone/>
              <a:defRPr sz="2900"/>
            </a:lvl7pPr>
            <a:lvl8pPr marL="4571543" indent="0">
              <a:buNone/>
              <a:defRPr sz="2900"/>
            </a:lvl8pPr>
            <a:lvl9pPr marL="5224620"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FB1A9-6452-45B2-B8AE-DC55D5730447}" type="datetimeFigureOut">
              <a:rPr lang="en-US" smtClean="0">
                <a:solidFill>
                  <a:prstClr val="black">
                    <a:tint val="75000"/>
                  </a:prstClr>
                </a:solidFill>
              </a:rPr>
              <a:pPr/>
              <a:t>1/16/2014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E2D48-2A09-40D5-B8B4-67FF5F700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46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15" tIns="65308" rIns="130615" bIns="6530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15" tIns="65308" rIns="130615" bIns="653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2"/>
            <a:ext cx="3413760" cy="438150"/>
          </a:xfrm>
          <a:prstGeom prst="rect">
            <a:avLst/>
          </a:prstGeom>
        </p:spPr>
        <p:txBody>
          <a:bodyPr vert="horz" lIns="130615" tIns="65308" rIns="130615" bIns="65308" rtlCol="0" anchor="ctr"/>
          <a:lstStyle>
            <a:lvl1pPr algn="l">
              <a:defRPr sz="1700">
                <a:solidFill>
                  <a:schemeClr val="tx1">
                    <a:tint val="75000"/>
                  </a:schemeClr>
                </a:solidFill>
              </a:defRPr>
            </a:lvl1pPr>
          </a:lstStyle>
          <a:p>
            <a:pPr defTabSz="1306155"/>
            <a:fld id="{6BBFB1A9-6452-45B2-B8AE-DC55D5730447}" type="datetimeFigureOut">
              <a:rPr lang="en-US" smtClean="0">
                <a:solidFill>
                  <a:prstClr val="black">
                    <a:tint val="75000"/>
                  </a:prstClr>
                </a:solidFill>
              </a:rPr>
              <a:pPr defTabSz="1306155"/>
              <a:t>1/16/2014</a:t>
            </a:fld>
            <a:endParaRPr lang="en-US">
              <a:solidFill>
                <a:prstClr val="black">
                  <a:tint val="75000"/>
                </a:prstClr>
              </a:solidFill>
            </a:endParaRPr>
          </a:p>
        </p:txBody>
      </p:sp>
      <p:sp>
        <p:nvSpPr>
          <p:cNvPr id="5" name="Footer Placeholder 4"/>
          <p:cNvSpPr>
            <a:spLocks noGrp="1"/>
          </p:cNvSpPr>
          <p:nvPr>
            <p:ph type="ftr" sz="quarter" idx="3"/>
          </p:nvPr>
        </p:nvSpPr>
        <p:spPr>
          <a:xfrm>
            <a:off x="4998720" y="7627622"/>
            <a:ext cx="4632960" cy="438150"/>
          </a:xfrm>
          <a:prstGeom prst="rect">
            <a:avLst/>
          </a:prstGeom>
        </p:spPr>
        <p:txBody>
          <a:bodyPr vert="horz" lIns="130615" tIns="65308" rIns="130615" bIns="65308" rtlCol="0" anchor="ctr"/>
          <a:lstStyle>
            <a:lvl1pPr algn="ctr">
              <a:defRPr sz="1700">
                <a:solidFill>
                  <a:schemeClr val="tx1">
                    <a:tint val="75000"/>
                  </a:schemeClr>
                </a:solidFill>
              </a:defRPr>
            </a:lvl1pPr>
          </a:lstStyle>
          <a:p>
            <a:pPr defTabSz="1306155"/>
            <a:endParaRPr lang="en-US">
              <a:solidFill>
                <a:prstClr val="black">
                  <a:tint val="75000"/>
                </a:prstClr>
              </a:solidFill>
            </a:endParaRPr>
          </a:p>
        </p:txBody>
      </p:sp>
      <p:sp>
        <p:nvSpPr>
          <p:cNvPr id="6" name="Slide Number Placeholder 5"/>
          <p:cNvSpPr>
            <a:spLocks noGrp="1"/>
          </p:cNvSpPr>
          <p:nvPr>
            <p:ph type="sldNum" sz="quarter" idx="4"/>
          </p:nvPr>
        </p:nvSpPr>
        <p:spPr>
          <a:xfrm>
            <a:off x="10485120" y="7627622"/>
            <a:ext cx="3413760" cy="438150"/>
          </a:xfrm>
          <a:prstGeom prst="rect">
            <a:avLst/>
          </a:prstGeom>
        </p:spPr>
        <p:txBody>
          <a:bodyPr vert="horz" lIns="130615" tIns="65308" rIns="130615" bIns="65308" rtlCol="0" anchor="ctr"/>
          <a:lstStyle>
            <a:lvl1pPr algn="r">
              <a:defRPr sz="1700">
                <a:solidFill>
                  <a:schemeClr val="tx1">
                    <a:tint val="75000"/>
                  </a:schemeClr>
                </a:solidFill>
              </a:defRPr>
            </a:lvl1pPr>
          </a:lstStyle>
          <a:p>
            <a:pPr defTabSz="1306155"/>
            <a:fld id="{B76E2D48-2A09-40D5-B8B4-67FF5F7006FB}" type="slidenum">
              <a:rPr lang="en-US" smtClean="0">
                <a:solidFill>
                  <a:prstClr val="black">
                    <a:tint val="75000"/>
                  </a:prstClr>
                </a:solidFill>
              </a:rPr>
              <a:pPr defTabSz="1306155"/>
              <a:t>‹#›</a:t>
            </a:fld>
            <a:endParaRPr lang="en-US">
              <a:solidFill>
                <a:prstClr val="black">
                  <a:tint val="75000"/>
                </a:prstClr>
              </a:solidFill>
            </a:endParaRPr>
          </a:p>
        </p:txBody>
      </p:sp>
    </p:spTree>
    <p:extLst>
      <p:ext uri="{BB962C8B-B14F-4D97-AF65-F5344CB8AC3E}">
        <p14:creationId xmlns:p14="http://schemas.microsoft.com/office/powerpoint/2010/main" val="4127863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06155" rtl="0" eaLnBrk="1" latinLnBrk="0" hangingPunct="1">
        <a:spcBef>
          <a:spcPct val="0"/>
        </a:spcBef>
        <a:buNone/>
        <a:defRPr sz="6300" kern="1200">
          <a:solidFill>
            <a:schemeClr val="tx1"/>
          </a:solidFill>
          <a:latin typeface="+mj-lt"/>
          <a:ea typeface="+mj-ea"/>
          <a:cs typeface="+mj-cs"/>
        </a:defRPr>
      </a:lvl1pPr>
    </p:titleStyle>
    <p:bodyStyle>
      <a:lvl1pPr marL="489808" indent="-489808" algn="l" defTabSz="1306155"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3" algn="l" defTabSz="1306155" rtl="0" eaLnBrk="1" latinLnBrk="0" hangingPunct="1">
        <a:defRPr sz="2600" kern="1200">
          <a:solidFill>
            <a:schemeClr val="tx1"/>
          </a:solidFill>
          <a:latin typeface="+mn-lt"/>
          <a:ea typeface="+mn-ea"/>
          <a:cs typeface="+mn-cs"/>
        </a:defRPr>
      </a:lvl4pPr>
      <a:lvl5pPr marL="2612311" algn="l" defTabSz="1306155" rtl="0" eaLnBrk="1" latinLnBrk="0" hangingPunct="1">
        <a:defRPr sz="2600" kern="1200">
          <a:solidFill>
            <a:schemeClr val="tx1"/>
          </a:solidFill>
          <a:latin typeface="+mn-lt"/>
          <a:ea typeface="+mn-ea"/>
          <a:cs typeface="+mn-cs"/>
        </a:defRPr>
      </a:lvl5pPr>
      <a:lvl6pPr marL="3265388" algn="l" defTabSz="1306155" rtl="0" eaLnBrk="1" latinLnBrk="0" hangingPunct="1">
        <a:defRPr sz="2600" kern="1200">
          <a:solidFill>
            <a:schemeClr val="tx1"/>
          </a:solidFill>
          <a:latin typeface="+mn-lt"/>
          <a:ea typeface="+mn-ea"/>
          <a:cs typeface="+mn-cs"/>
        </a:defRPr>
      </a:lvl6pPr>
      <a:lvl7pPr marL="3918465" algn="l" defTabSz="1306155" rtl="0" eaLnBrk="1" latinLnBrk="0" hangingPunct="1">
        <a:defRPr sz="2600" kern="1200">
          <a:solidFill>
            <a:schemeClr val="tx1"/>
          </a:solidFill>
          <a:latin typeface="+mn-lt"/>
          <a:ea typeface="+mn-ea"/>
          <a:cs typeface="+mn-cs"/>
        </a:defRPr>
      </a:lvl7pPr>
      <a:lvl8pPr marL="4571543" algn="l" defTabSz="1306155" rtl="0" eaLnBrk="1" latinLnBrk="0" hangingPunct="1">
        <a:defRPr sz="2600" kern="1200">
          <a:solidFill>
            <a:schemeClr val="tx1"/>
          </a:solidFill>
          <a:latin typeface="+mn-lt"/>
          <a:ea typeface="+mn-ea"/>
          <a:cs typeface="+mn-cs"/>
        </a:defRPr>
      </a:lvl8pPr>
      <a:lvl9pPr marL="5224620" algn="l" defTabSz="1306155"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5257800"/>
            <a:ext cx="14630400" cy="2133600"/>
          </a:xfrm>
          <a:prstGeom prst="roundRect">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US" sz="4800" dirty="0" smtClean="0">
                <a:solidFill>
                  <a:prstClr val="white"/>
                </a:solidFill>
              </a:rPr>
              <a:t>When We Said “I Do”</a:t>
            </a:r>
            <a:endParaRPr lang="en-US" sz="4800" dirty="0">
              <a:solidFill>
                <a:prstClr val="white"/>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465"/>
          <a:stretch/>
        </p:blipFill>
        <p:spPr>
          <a:xfrm>
            <a:off x="109819" y="5257800"/>
            <a:ext cx="4146298" cy="2133600"/>
          </a:xfrm>
          <a:prstGeom prst="rect">
            <a:avLst/>
          </a:prstGeom>
        </p:spPr>
      </p:pic>
    </p:spTree>
    <p:extLst>
      <p:ext uri="{BB962C8B-B14F-4D97-AF65-F5344CB8AC3E}">
        <p14:creationId xmlns:p14="http://schemas.microsoft.com/office/powerpoint/2010/main" val="111304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4630400" cy="8229600"/>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t>	</a:t>
            </a:r>
            <a:r>
              <a:rPr lang="en-US" sz="4400" i="1" u="sng" dirty="0" smtClean="0"/>
              <a:t>Pastor Tim:</a:t>
            </a:r>
          </a:p>
          <a:p>
            <a:pPr lvl="2"/>
            <a:r>
              <a:rPr lang="en-US" sz="4400" i="1" dirty="0" smtClean="0"/>
              <a:t>“Brides and grooms must remember that God is an unseen guest at every wedding, and He witnesses         against every couple that live together without the blessing of covenant marriage.”</a:t>
            </a:r>
            <a:endParaRPr lang="en-US" sz="4400" i="1" dirty="0"/>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9579" b="89720" l="0" r="100000"/>
                    </a14:imgEffect>
                  </a14:imgLayer>
                </a14:imgProps>
              </a:ext>
              <a:ext uri="{28A0092B-C50C-407E-A947-70E740481C1C}">
                <a14:useLocalDpi xmlns:a14="http://schemas.microsoft.com/office/drawing/2010/main" val="0"/>
              </a:ext>
            </a:extLst>
          </a:blip>
          <a:srcRect b="54269"/>
          <a:stretch/>
        </p:blipFill>
        <p:spPr>
          <a:xfrm flipV="1">
            <a:off x="-1661160" y="152400"/>
            <a:ext cx="16383000" cy="1926336"/>
          </a:xfrm>
          <a:prstGeom prst="rect">
            <a:avLst/>
          </a:prstGeom>
        </p:spPr>
      </p:pic>
    </p:spTree>
    <p:extLst>
      <p:ext uri="{BB962C8B-B14F-4D97-AF65-F5344CB8AC3E}">
        <p14:creationId xmlns:p14="http://schemas.microsoft.com/office/powerpoint/2010/main" val="2740641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4630400" cy="8229600"/>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t>	</a:t>
            </a:r>
            <a:r>
              <a:rPr lang="en-US" sz="4400" i="1" u="sng" dirty="0" smtClean="0"/>
              <a:t>Pastor Tim:</a:t>
            </a:r>
          </a:p>
          <a:p>
            <a:r>
              <a:rPr lang="en-US" sz="4400" i="1" dirty="0"/>
              <a:t>	</a:t>
            </a:r>
            <a:r>
              <a:rPr lang="en-US" sz="4400" i="1" dirty="0" smtClean="0"/>
              <a:t>“There is no such thing as incompatibility. Its called 	immaturity.”</a:t>
            </a:r>
            <a:endParaRPr lang="en-US" sz="4400" i="1" dirty="0"/>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9579" b="89720" l="0" r="100000"/>
                    </a14:imgEffect>
                  </a14:imgLayer>
                </a14:imgProps>
              </a:ext>
              <a:ext uri="{28A0092B-C50C-407E-A947-70E740481C1C}">
                <a14:useLocalDpi xmlns:a14="http://schemas.microsoft.com/office/drawing/2010/main" val="0"/>
              </a:ext>
            </a:extLst>
          </a:blip>
          <a:srcRect b="54269"/>
          <a:stretch/>
        </p:blipFill>
        <p:spPr>
          <a:xfrm flipV="1">
            <a:off x="-1661160" y="152400"/>
            <a:ext cx="16383000" cy="1926336"/>
          </a:xfrm>
          <a:prstGeom prst="rect">
            <a:avLst/>
          </a:prstGeom>
        </p:spPr>
      </p:pic>
    </p:spTree>
    <p:extLst>
      <p:ext uri="{BB962C8B-B14F-4D97-AF65-F5344CB8AC3E}">
        <p14:creationId xmlns:p14="http://schemas.microsoft.com/office/powerpoint/2010/main" val="2038452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4630400" cy="8229600"/>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t>	</a:t>
            </a:r>
            <a:r>
              <a:rPr lang="en-US" sz="4400" i="1" u="sng" dirty="0" smtClean="0"/>
              <a:t>Pastor Tim:</a:t>
            </a:r>
          </a:p>
          <a:p>
            <a:pPr lvl="2"/>
            <a:r>
              <a:rPr lang="en-US" sz="4400" i="1" dirty="0" smtClean="0"/>
              <a:t>“Two things make for an unhappy marriage:                           a man and a woman.”</a:t>
            </a:r>
            <a:endParaRPr lang="en-US" sz="4400" i="1" dirty="0"/>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9579" b="89720" l="0" r="100000"/>
                    </a14:imgEffect>
                  </a14:imgLayer>
                </a14:imgProps>
              </a:ext>
              <a:ext uri="{28A0092B-C50C-407E-A947-70E740481C1C}">
                <a14:useLocalDpi xmlns:a14="http://schemas.microsoft.com/office/drawing/2010/main" val="0"/>
              </a:ext>
            </a:extLst>
          </a:blip>
          <a:srcRect b="54269"/>
          <a:stretch/>
        </p:blipFill>
        <p:spPr>
          <a:xfrm flipV="1">
            <a:off x="-1661160" y="152400"/>
            <a:ext cx="16383000" cy="1926336"/>
          </a:xfrm>
          <a:prstGeom prst="rect">
            <a:avLst/>
          </a:prstGeom>
        </p:spPr>
      </p:pic>
    </p:spTree>
    <p:extLst>
      <p:ext uri="{BB962C8B-B14F-4D97-AF65-F5344CB8AC3E}">
        <p14:creationId xmlns:p14="http://schemas.microsoft.com/office/powerpoint/2010/main" val="1211905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480" y="5257800"/>
            <a:ext cx="14630400" cy="2133600"/>
          </a:xfrm>
          <a:prstGeom prst="roundRect">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lvl="1"/>
            <a:r>
              <a:rPr lang="en-US" sz="4800" dirty="0" smtClean="0">
                <a:solidFill>
                  <a:prstClr val="white"/>
                </a:solidFill>
              </a:rPr>
              <a:t>4.  Hostility</a:t>
            </a:r>
            <a:endParaRPr lang="en-US" sz="4800" dirty="0">
              <a:solidFill>
                <a:prstClr val="white"/>
              </a:solidFill>
            </a:endParaRPr>
          </a:p>
        </p:txBody>
      </p:sp>
      <p:pic>
        <p:nvPicPr>
          <p:cNvPr id="2" name="Picture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030" b="61682"/>
          <a:stretch/>
        </p:blipFill>
        <p:spPr>
          <a:xfrm flipV="1">
            <a:off x="0" y="5257800"/>
            <a:ext cx="6391656" cy="749808"/>
          </a:xfrm>
          <a:prstGeom prst="rect">
            <a:avLst/>
          </a:prstGeom>
        </p:spPr>
      </p:pic>
    </p:spTree>
    <p:extLst>
      <p:ext uri="{BB962C8B-B14F-4D97-AF65-F5344CB8AC3E}">
        <p14:creationId xmlns:p14="http://schemas.microsoft.com/office/powerpoint/2010/main" val="141573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4630400" cy="8229600"/>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400" dirty="0" smtClean="0"/>
              <a:t>Malachi 2:16 (NASB)</a:t>
            </a:r>
          </a:p>
          <a:p>
            <a:pPr lvl="1"/>
            <a:r>
              <a:rPr lang="en-US" sz="4400" dirty="0" smtClean="0"/>
              <a:t>	</a:t>
            </a:r>
            <a:r>
              <a:rPr lang="en-US" sz="4400" baseline="30000" dirty="0" smtClean="0"/>
              <a:t>16</a:t>
            </a:r>
            <a:r>
              <a:rPr lang="en-US" sz="4400" dirty="0" smtClean="0"/>
              <a:t>“For I hate divorce,” says the LORD, the God of Israel, “and him who covers his garment with violence,” says the LORD of hosts.  “So take heed to your spirit, that you do         not deal treacherously.”</a:t>
            </a:r>
            <a:endParaRPr lang="en-US" sz="4400" dirty="0"/>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9579" b="89720" l="0" r="100000"/>
                    </a14:imgEffect>
                  </a14:imgLayer>
                </a14:imgProps>
              </a:ext>
              <a:ext uri="{28A0092B-C50C-407E-A947-70E740481C1C}">
                <a14:useLocalDpi xmlns:a14="http://schemas.microsoft.com/office/drawing/2010/main" val="0"/>
              </a:ext>
            </a:extLst>
          </a:blip>
          <a:srcRect b="54269"/>
          <a:stretch/>
        </p:blipFill>
        <p:spPr>
          <a:xfrm flipV="1">
            <a:off x="-1661160" y="152400"/>
            <a:ext cx="16383000" cy="1926336"/>
          </a:xfrm>
          <a:prstGeom prst="rect">
            <a:avLst/>
          </a:prstGeom>
        </p:spPr>
      </p:pic>
    </p:spTree>
    <p:extLst>
      <p:ext uri="{BB962C8B-B14F-4D97-AF65-F5344CB8AC3E}">
        <p14:creationId xmlns:p14="http://schemas.microsoft.com/office/powerpoint/2010/main" val="2685373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4630400" cy="8229600"/>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t>	</a:t>
            </a:r>
            <a:r>
              <a:rPr lang="en-US" sz="4400" i="1" u="sng" dirty="0" smtClean="0"/>
              <a:t>Warren Wiersbe:</a:t>
            </a:r>
          </a:p>
          <a:p>
            <a:r>
              <a:rPr lang="en-US" sz="4400" i="1" dirty="0"/>
              <a:t>	</a:t>
            </a:r>
            <a:r>
              <a:rPr lang="en-US" sz="4400" i="1" dirty="0" smtClean="0"/>
              <a:t>“If a man divorces his wife, instead of having a </a:t>
            </a:r>
          </a:p>
          <a:p>
            <a:r>
              <a:rPr lang="en-US" sz="4400" i="1" dirty="0"/>
              <a:t>	</a:t>
            </a:r>
            <a:r>
              <a:rPr lang="en-US" sz="4400" i="1" dirty="0" smtClean="0"/>
              <a:t>garment that symbolized love, he had a garment </a:t>
            </a:r>
          </a:p>
          <a:p>
            <a:r>
              <a:rPr lang="en-US" sz="4400" i="1" dirty="0"/>
              <a:t>	</a:t>
            </a:r>
            <a:r>
              <a:rPr lang="en-US" sz="4400" i="1" dirty="0" smtClean="0"/>
              <a:t>that symbolized violence.  He wrenched apart that </a:t>
            </a:r>
          </a:p>
          <a:p>
            <a:r>
              <a:rPr lang="en-US" sz="4400" i="1" dirty="0"/>
              <a:t>	</a:t>
            </a:r>
            <a:r>
              <a:rPr lang="en-US" sz="4400" i="1" dirty="0" smtClean="0"/>
              <a:t>which God said is one; by his infidelity, he made the 	marriage bed a place of violence.”</a:t>
            </a:r>
            <a:endParaRPr lang="en-US" sz="4400" i="1" dirty="0"/>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9579" b="89720" l="0" r="100000"/>
                    </a14:imgEffect>
                  </a14:imgLayer>
                </a14:imgProps>
              </a:ext>
              <a:ext uri="{28A0092B-C50C-407E-A947-70E740481C1C}">
                <a14:useLocalDpi xmlns:a14="http://schemas.microsoft.com/office/drawing/2010/main" val="0"/>
              </a:ext>
            </a:extLst>
          </a:blip>
          <a:srcRect b="54269"/>
          <a:stretch/>
        </p:blipFill>
        <p:spPr>
          <a:xfrm flipV="1">
            <a:off x="-1661160" y="152400"/>
            <a:ext cx="16383000" cy="1926336"/>
          </a:xfrm>
          <a:prstGeom prst="rect">
            <a:avLst/>
          </a:prstGeom>
        </p:spPr>
      </p:pic>
    </p:spTree>
    <p:extLst>
      <p:ext uri="{BB962C8B-B14F-4D97-AF65-F5344CB8AC3E}">
        <p14:creationId xmlns:p14="http://schemas.microsoft.com/office/powerpoint/2010/main" val="664883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4630400" cy="8229600"/>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i="1" dirty="0" smtClean="0"/>
              <a:t>	</a:t>
            </a:r>
            <a:r>
              <a:rPr lang="en-US" sz="4400" i="1" u="sng" dirty="0" smtClean="0"/>
              <a:t>Pastor Tim:</a:t>
            </a:r>
          </a:p>
          <a:p>
            <a:r>
              <a:rPr lang="en-US" sz="4400" i="1" dirty="0" smtClean="0"/>
              <a:t>	“There are two processes that should never be </a:t>
            </a:r>
          </a:p>
          <a:p>
            <a:r>
              <a:rPr lang="en-US" sz="4400" i="1" dirty="0"/>
              <a:t>	</a:t>
            </a:r>
            <a:r>
              <a:rPr lang="en-US" sz="4400" i="1" dirty="0" smtClean="0"/>
              <a:t>entered prematurely:  embalming and divorce.  </a:t>
            </a:r>
          </a:p>
          <a:p>
            <a:r>
              <a:rPr lang="en-US" sz="4400" i="1" dirty="0"/>
              <a:t>	</a:t>
            </a:r>
            <a:r>
              <a:rPr lang="en-US" sz="4400" i="1" dirty="0" smtClean="0"/>
              <a:t>They will both suck the life out of you.”</a:t>
            </a:r>
            <a:endParaRPr lang="en-US" sz="4400" i="1" dirty="0"/>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9579" b="89720" l="0" r="100000"/>
                    </a14:imgEffect>
                  </a14:imgLayer>
                </a14:imgProps>
              </a:ext>
              <a:ext uri="{28A0092B-C50C-407E-A947-70E740481C1C}">
                <a14:useLocalDpi xmlns:a14="http://schemas.microsoft.com/office/drawing/2010/main" val="0"/>
              </a:ext>
            </a:extLst>
          </a:blip>
          <a:srcRect b="54269"/>
          <a:stretch/>
        </p:blipFill>
        <p:spPr>
          <a:xfrm flipV="1">
            <a:off x="-1676400" y="0"/>
            <a:ext cx="16383000" cy="1926336"/>
          </a:xfrm>
          <a:prstGeom prst="rect">
            <a:avLst/>
          </a:prstGeom>
        </p:spPr>
      </p:pic>
    </p:spTree>
    <p:extLst>
      <p:ext uri="{BB962C8B-B14F-4D97-AF65-F5344CB8AC3E}">
        <p14:creationId xmlns:p14="http://schemas.microsoft.com/office/powerpoint/2010/main" val="3394621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5105400"/>
            <a:ext cx="14630400" cy="2133600"/>
          </a:xfrm>
          <a:prstGeom prst="roundRect">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marL="1395994" lvl="1" indent="-742950">
              <a:buAutoNum type="arabicPeriod"/>
            </a:pPr>
            <a:r>
              <a:rPr lang="en-US" sz="4800" dirty="0" smtClean="0">
                <a:solidFill>
                  <a:prstClr val="white"/>
                </a:solidFill>
              </a:rPr>
              <a:t>Treachery </a:t>
            </a:r>
            <a:r>
              <a:rPr lang="en-US" sz="4400" dirty="0">
                <a:solidFill>
                  <a:prstClr val="white"/>
                </a:solidFill>
              </a:rPr>
              <a:t>	</a:t>
            </a:r>
            <a:endParaRPr lang="en-US" sz="4400" dirty="0">
              <a:solidFill>
                <a:prstClr val="white"/>
              </a:solidFill>
            </a:endParaRPr>
          </a:p>
        </p:txBody>
      </p:sp>
      <p:pic>
        <p:nvPicPr>
          <p:cNvPr id="2" name="Picture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030" b="61682"/>
          <a:stretch/>
        </p:blipFill>
        <p:spPr>
          <a:xfrm flipV="1">
            <a:off x="0" y="5105400"/>
            <a:ext cx="6391656" cy="749808"/>
          </a:xfrm>
          <a:prstGeom prst="rect">
            <a:avLst/>
          </a:prstGeom>
        </p:spPr>
      </p:pic>
    </p:spTree>
    <p:extLst>
      <p:ext uri="{BB962C8B-B14F-4D97-AF65-F5344CB8AC3E}">
        <p14:creationId xmlns:p14="http://schemas.microsoft.com/office/powerpoint/2010/main" val="3012285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14630400" cy="8229600"/>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18146" lvl="2"/>
            <a:r>
              <a:rPr lang="en-US" sz="4400" dirty="0" smtClean="0">
                <a:solidFill>
                  <a:prstClr val="white"/>
                </a:solidFill>
              </a:rPr>
              <a:t>Malachi </a:t>
            </a:r>
            <a:r>
              <a:rPr lang="en-US" sz="4400" dirty="0">
                <a:solidFill>
                  <a:prstClr val="white"/>
                </a:solidFill>
              </a:rPr>
              <a:t>2:10 (NASB</a:t>
            </a:r>
            <a:r>
              <a:rPr lang="en-US" sz="4400" dirty="0" smtClean="0">
                <a:solidFill>
                  <a:prstClr val="white"/>
                </a:solidFill>
              </a:rPr>
              <a:t>)</a:t>
            </a:r>
          </a:p>
          <a:p>
            <a:pPr marL="1278519" lvl="1" indent="-625475">
              <a:tabLst>
                <a:tab pos="228600" algn="l"/>
              </a:tabLst>
            </a:pPr>
            <a:r>
              <a:rPr lang="en-US" sz="4400" dirty="0" smtClean="0">
                <a:solidFill>
                  <a:prstClr val="white"/>
                </a:solidFill>
              </a:rPr>
              <a:t> 		</a:t>
            </a:r>
            <a:r>
              <a:rPr lang="en-US" sz="4400" baseline="30000" dirty="0" smtClean="0">
                <a:solidFill>
                  <a:prstClr val="white"/>
                </a:solidFill>
              </a:rPr>
              <a:t>10</a:t>
            </a:r>
            <a:r>
              <a:rPr lang="en-US" sz="4400" dirty="0" smtClean="0">
                <a:solidFill>
                  <a:prstClr val="white"/>
                </a:solidFill>
              </a:rPr>
              <a:t>Do we not all have one father?  Has not one God created us?  Whey do we deal treacherously each       against his brother so as to profane the covenant              of our fathers?</a:t>
            </a:r>
            <a:endParaRPr lang="en-US" sz="4400" dirty="0">
              <a:solidFill>
                <a:prstClr val="white"/>
              </a:solidFill>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9579" b="89720" l="0" r="100000"/>
                    </a14:imgEffect>
                  </a14:imgLayer>
                </a14:imgProps>
              </a:ext>
              <a:ext uri="{28A0092B-C50C-407E-A947-70E740481C1C}">
                <a14:useLocalDpi xmlns:a14="http://schemas.microsoft.com/office/drawing/2010/main" val="0"/>
              </a:ext>
            </a:extLst>
          </a:blip>
          <a:srcRect b="54269"/>
          <a:stretch/>
        </p:blipFill>
        <p:spPr>
          <a:xfrm flipV="1">
            <a:off x="-1676400" y="0"/>
            <a:ext cx="16383000" cy="1926336"/>
          </a:xfrm>
          <a:prstGeom prst="rect">
            <a:avLst/>
          </a:prstGeom>
        </p:spPr>
      </p:pic>
    </p:spTree>
    <p:extLst>
      <p:ext uri="{BB962C8B-B14F-4D97-AF65-F5344CB8AC3E}">
        <p14:creationId xmlns:p14="http://schemas.microsoft.com/office/powerpoint/2010/main" val="2592708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4630400" cy="8229600"/>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400" i="1" u="sng" dirty="0" smtClean="0">
                <a:solidFill>
                  <a:prstClr val="white"/>
                </a:solidFill>
              </a:rPr>
              <a:t>Pastor Tim :</a:t>
            </a:r>
          </a:p>
          <a:p>
            <a:pPr lvl="2"/>
            <a:r>
              <a:rPr lang="en-US" sz="4400" i="1" dirty="0" smtClean="0">
                <a:solidFill>
                  <a:prstClr val="white"/>
                </a:solidFill>
              </a:rPr>
              <a:t>“Clements is a church of second and third chances for </a:t>
            </a:r>
          </a:p>
          <a:p>
            <a:pPr lvl="2"/>
            <a:r>
              <a:rPr lang="en-US" sz="4400" i="1" dirty="0" smtClean="0">
                <a:solidFill>
                  <a:prstClr val="white"/>
                </a:solidFill>
              </a:rPr>
              <a:t>any person who wants to start all over.  Most churches shoot their wounded…. I promise you that we will allow you to heal here.”</a:t>
            </a:r>
            <a:endParaRPr lang="en-US" sz="4400" i="1" dirty="0">
              <a:solidFill>
                <a:prstClr val="white"/>
              </a:solidFill>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9579" b="89720" l="0" r="100000"/>
                    </a14:imgEffect>
                  </a14:imgLayer>
                </a14:imgProps>
              </a:ext>
              <a:ext uri="{28A0092B-C50C-407E-A947-70E740481C1C}">
                <a14:useLocalDpi xmlns:a14="http://schemas.microsoft.com/office/drawing/2010/main" val="0"/>
              </a:ext>
            </a:extLst>
          </a:blip>
          <a:srcRect b="54269"/>
          <a:stretch/>
        </p:blipFill>
        <p:spPr>
          <a:xfrm flipV="1">
            <a:off x="-1676400" y="0"/>
            <a:ext cx="16383000" cy="1926336"/>
          </a:xfrm>
          <a:prstGeom prst="rect">
            <a:avLst/>
          </a:prstGeom>
        </p:spPr>
      </p:pic>
    </p:spTree>
    <p:extLst>
      <p:ext uri="{BB962C8B-B14F-4D97-AF65-F5344CB8AC3E}">
        <p14:creationId xmlns:p14="http://schemas.microsoft.com/office/powerpoint/2010/main" val="1067669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5257800"/>
            <a:ext cx="14630400" cy="2133600"/>
          </a:xfrm>
          <a:prstGeom prst="roundRect">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lvl="1"/>
            <a:r>
              <a:rPr lang="en-US" sz="4800" dirty="0" smtClean="0">
                <a:solidFill>
                  <a:prstClr val="white"/>
                </a:solidFill>
              </a:rPr>
              <a:t>2.  Hypocrisy</a:t>
            </a:r>
            <a:endParaRPr lang="en-US" sz="4800" dirty="0">
              <a:solidFill>
                <a:prstClr val="white"/>
              </a:solidFill>
            </a:endParaRPr>
          </a:p>
        </p:txBody>
      </p:sp>
      <p:pic>
        <p:nvPicPr>
          <p:cNvPr id="2" name="Picture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030" b="61682"/>
          <a:stretch/>
        </p:blipFill>
        <p:spPr>
          <a:xfrm flipV="1">
            <a:off x="0" y="5257800"/>
            <a:ext cx="6391656" cy="749808"/>
          </a:xfrm>
          <a:prstGeom prst="rect">
            <a:avLst/>
          </a:prstGeom>
        </p:spPr>
      </p:pic>
    </p:spTree>
    <p:extLst>
      <p:ext uri="{BB962C8B-B14F-4D97-AF65-F5344CB8AC3E}">
        <p14:creationId xmlns:p14="http://schemas.microsoft.com/office/powerpoint/2010/main" val="2052784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4630400" cy="8229600"/>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400" dirty="0" smtClean="0"/>
              <a:t>Malachi 2:12-13 (NASB)</a:t>
            </a:r>
          </a:p>
          <a:p>
            <a:pPr lvl="1"/>
            <a:r>
              <a:rPr lang="en-US" sz="4400" baseline="30000" dirty="0" smtClean="0"/>
              <a:t>	12</a:t>
            </a:r>
            <a:r>
              <a:rPr lang="en-US" sz="4400" dirty="0" smtClean="0"/>
              <a:t> As for the man who does this, may the LORD cut             off from the tents of Jacob everyone who awakes and answers, or who presents an offering to the LORD of           hosts.  </a:t>
            </a:r>
            <a:r>
              <a:rPr lang="en-US" sz="4400" baseline="30000" dirty="0" smtClean="0"/>
              <a:t>13</a:t>
            </a:r>
            <a:r>
              <a:rPr lang="en-US" sz="4400" dirty="0" smtClean="0"/>
              <a:t> “This is another thing you do:  you cover the           altar of the LORD with tears, with weeping and with groaning, because He no longer regards the offering or accepts it with favor from your hand.”</a:t>
            </a:r>
            <a:endParaRPr lang="en-US" sz="4400" dirty="0"/>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9579" b="89720" l="0" r="100000"/>
                    </a14:imgEffect>
                  </a14:imgLayer>
                </a14:imgProps>
              </a:ext>
              <a:ext uri="{28A0092B-C50C-407E-A947-70E740481C1C}">
                <a14:useLocalDpi xmlns:a14="http://schemas.microsoft.com/office/drawing/2010/main" val="0"/>
              </a:ext>
            </a:extLst>
          </a:blip>
          <a:srcRect b="54269"/>
          <a:stretch/>
        </p:blipFill>
        <p:spPr>
          <a:xfrm flipV="1">
            <a:off x="-1676400" y="0"/>
            <a:ext cx="16383000" cy="1926336"/>
          </a:xfrm>
          <a:prstGeom prst="rect">
            <a:avLst/>
          </a:prstGeom>
        </p:spPr>
      </p:pic>
    </p:spTree>
    <p:extLst>
      <p:ext uri="{BB962C8B-B14F-4D97-AF65-F5344CB8AC3E}">
        <p14:creationId xmlns:p14="http://schemas.microsoft.com/office/powerpoint/2010/main" val="3258373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480" y="5257800"/>
            <a:ext cx="14630400" cy="2133600"/>
          </a:xfrm>
          <a:prstGeom prst="roundRect">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lvl="1"/>
            <a:r>
              <a:rPr lang="en-US" sz="4800" dirty="0" smtClean="0">
                <a:solidFill>
                  <a:prstClr val="white"/>
                </a:solidFill>
              </a:rPr>
              <a:t>3.  Witness</a:t>
            </a:r>
            <a:endParaRPr lang="en-US" sz="4800" dirty="0">
              <a:solidFill>
                <a:prstClr val="white"/>
              </a:solidFill>
            </a:endParaRPr>
          </a:p>
        </p:txBody>
      </p:sp>
      <p:pic>
        <p:nvPicPr>
          <p:cNvPr id="2" name="Picture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030" b="61682"/>
          <a:stretch/>
        </p:blipFill>
        <p:spPr>
          <a:xfrm flipV="1">
            <a:off x="0" y="5257800"/>
            <a:ext cx="6391656" cy="749808"/>
          </a:xfrm>
          <a:prstGeom prst="rect">
            <a:avLst/>
          </a:prstGeom>
        </p:spPr>
      </p:pic>
    </p:spTree>
    <p:extLst>
      <p:ext uri="{BB962C8B-B14F-4D97-AF65-F5344CB8AC3E}">
        <p14:creationId xmlns:p14="http://schemas.microsoft.com/office/powerpoint/2010/main" val="2732210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4630400" cy="8229600"/>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4400" dirty="0"/>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9579" b="89720" l="0" r="100000"/>
                    </a14:imgEffect>
                  </a14:imgLayer>
                </a14:imgProps>
              </a:ext>
              <a:ext uri="{28A0092B-C50C-407E-A947-70E740481C1C}">
                <a14:useLocalDpi xmlns:a14="http://schemas.microsoft.com/office/drawing/2010/main" val="0"/>
              </a:ext>
            </a:extLst>
          </a:blip>
          <a:srcRect b="54269"/>
          <a:stretch/>
        </p:blipFill>
        <p:spPr>
          <a:xfrm flipV="1">
            <a:off x="-1676400" y="0"/>
            <a:ext cx="16383000" cy="1926336"/>
          </a:xfrm>
          <a:prstGeom prst="rect">
            <a:avLst/>
          </a:prstGeom>
        </p:spPr>
      </p:pic>
      <p:sp>
        <p:nvSpPr>
          <p:cNvPr id="2" name="TextBox 1"/>
          <p:cNvSpPr txBox="1"/>
          <p:nvPr/>
        </p:nvSpPr>
        <p:spPr>
          <a:xfrm>
            <a:off x="1143000" y="2971800"/>
            <a:ext cx="12573000" cy="3200876"/>
          </a:xfrm>
          <a:prstGeom prst="rect">
            <a:avLst/>
          </a:prstGeom>
          <a:noFill/>
        </p:spPr>
        <p:txBody>
          <a:bodyPr wrap="square" rtlCol="0">
            <a:spAutoFit/>
          </a:bodyPr>
          <a:lstStyle/>
          <a:p>
            <a:pPr lvl="1"/>
            <a:r>
              <a:rPr lang="en-US" sz="4400" dirty="0">
                <a:solidFill>
                  <a:prstClr val="white"/>
                </a:solidFill>
              </a:rPr>
              <a:t>Malachi 2:14 (NASB)</a:t>
            </a:r>
          </a:p>
          <a:p>
            <a:pPr lvl="1"/>
            <a:r>
              <a:rPr lang="en-US" sz="4400" dirty="0">
                <a:solidFill>
                  <a:prstClr val="white"/>
                </a:solidFill>
              </a:rPr>
              <a:t>	</a:t>
            </a:r>
            <a:r>
              <a:rPr lang="en-US" sz="4400" baseline="30000" dirty="0">
                <a:solidFill>
                  <a:prstClr val="white"/>
                </a:solidFill>
              </a:rPr>
              <a:t>14</a:t>
            </a:r>
            <a:r>
              <a:rPr lang="en-US" sz="4400" dirty="0">
                <a:solidFill>
                  <a:prstClr val="white"/>
                </a:solidFill>
              </a:rPr>
              <a:t>“Yet you say, ‘For what reason?’  Because the LORD </a:t>
            </a:r>
            <a:r>
              <a:rPr lang="en-US" sz="4400" dirty="0" smtClean="0">
                <a:solidFill>
                  <a:prstClr val="white"/>
                </a:solidFill>
              </a:rPr>
              <a:t>has </a:t>
            </a:r>
            <a:r>
              <a:rPr lang="en-US" sz="4400" dirty="0">
                <a:solidFill>
                  <a:prstClr val="white"/>
                </a:solidFill>
              </a:rPr>
              <a:t>been a witness between you and the wife of your youth</a:t>
            </a:r>
            <a:r>
              <a:rPr lang="en-US" sz="4400" dirty="0" smtClean="0">
                <a:solidFill>
                  <a:prstClr val="white"/>
                </a:solidFill>
              </a:rPr>
              <a:t>…..”</a:t>
            </a:r>
            <a:endParaRPr lang="en-US" sz="4400" dirty="0">
              <a:solidFill>
                <a:prstClr val="white"/>
              </a:solidFill>
            </a:endParaRPr>
          </a:p>
          <a:p>
            <a:endParaRPr lang="en-US" dirty="0"/>
          </a:p>
        </p:txBody>
      </p:sp>
    </p:spTree>
    <p:extLst>
      <p:ext uri="{BB962C8B-B14F-4D97-AF65-F5344CB8AC3E}">
        <p14:creationId xmlns:p14="http://schemas.microsoft.com/office/powerpoint/2010/main" val="3264066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109</Words>
  <Application>Microsoft Office PowerPoint</Application>
  <PresentationFormat>Custom</PresentationFormat>
  <Paragraphs>61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Price</dc:creator>
  <cp:lastModifiedBy>Carolyn Munsey</cp:lastModifiedBy>
  <cp:revision>12</cp:revision>
  <dcterms:created xsi:type="dcterms:W3CDTF">2014-01-15T23:57:53Z</dcterms:created>
  <dcterms:modified xsi:type="dcterms:W3CDTF">2014-01-17T00:52:38Z</dcterms:modified>
</cp:coreProperties>
</file>